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8DD9C-E50A-49C7-9039-15E8834799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CCB9B8-ECAF-4AC2-B883-F6B6D778CE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6D4A3-F50F-441D-B295-2924DBEBF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41E48-EF84-4BC7-BE53-DD2F99F56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F7B3D-01B4-42A4-BCBF-2750797C7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DD474-D88F-4CF6-9F40-00BABFCBF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7575C-0E88-41E3-A381-B5320661C3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05000-F6A8-455A-A519-19A7E0E0A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75EF2-8EB0-4538-BB95-731B25D90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C4BA8-4EF8-4FA8-B874-9BE1F3919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454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E17FE8-019B-4C29-A247-9E238C8095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3FD72-3475-4DB3-8F89-AF9600A57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E7B84-518B-4676-B9C3-534C1F805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8F989-4F4D-4F01-8119-33DCF890F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611C4-C39B-4074-B708-D68FA6677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50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6AB21-190C-49B1-8364-66152DE07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3FAC5-3A56-44B6-986B-9B6921DD0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736A9-A598-41B1-96E7-783363D03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EEDE3-7E1E-4C07-A2B8-FEF07734B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D1B5C-6F8C-4F54-A0FD-9D6FC2AF1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01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A7F85-1CCF-45C0-84BC-F792633FA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E62EC-6D9C-4401-AD40-37270AFA6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682B3-5F9D-4DC0-A50B-8EF04905C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ABB35-918C-4197-A126-1C401FDF7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A2250-1866-4030-9149-39C882E8D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62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D3105-9E07-4BA0-87AD-9EB8CA525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68089-DDE0-4B10-985F-9FA2CC666A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ACDD5-F556-4CD4-9AEC-F4BC6C09E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16FE6B-5FB0-404F-8BFE-DB57C57B7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66E3A-C889-410D-9D59-74ECD52BC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ED92A-1C3A-49F9-BE48-DFD386C57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28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A4736-21A1-4510-A41F-D24999AED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33B5D-B3F6-478C-A1A8-8B7EB6C19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F52CD-7CDC-4978-9A97-54906774C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54DBFA-7FEC-473F-B9E3-2AC3BDC356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82720C-0A68-484E-BA5A-95589F6D57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58AF5A-9027-418C-A31B-B4D3623EA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267D76-CB73-4A6B-B3A6-80F7048C1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6A4268-CB84-45B4-8183-FCA02C941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200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0E78F-BB8F-4219-8B4E-258BE5C52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3BF87E-5649-4100-BE9D-1ED878CC7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D7F985-650E-4252-8957-AC15F81B6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D25C20-48F1-44DA-8281-9B5B6BBDA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14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8A3814-33D1-4EE1-8D38-894BF31E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A7818C-2AD5-4E20-980B-DD6279A35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2E645-956E-421C-A3BA-62F6AC019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36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76B7D-8DB7-41ED-8080-324384FD9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0AB96-6083-4E0C-A3A8-D93CF08AC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686B5-F359-4E56-B3E0-A125DC0CC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FE0246-5088-4D89-8C99-3ACB98678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E0FAC-F92D-4133-A5B0-970491C9C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D706B-E3CF-42E6-B848-CF539C996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60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ACB3E-BE9E-47CF-BC71-9016E9E11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286348-F896-447E-A5EF-29195B95F2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4384C-A87D-40F8-881C-46966206D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306D8-6BD8-4856-8572-8D954DD8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18239-3645-4D42-8053-05907A07A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BE1EEF-F807-4D5F-8309-BFAD30536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464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1577ED-B260-4040-BE1F-93DBB1876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C1792-0F98-4098-8FB0-489B31E7C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E19EE-08BC-4251-A178-9029CEF444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492FE-3599-48CD-8B8D-E736124FFC43}" type="datetimeFigureOut">
              <a:rPr lang="en-US" smtClean="0"/>
              <a:t>5/17/2024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D9DD2-67E1-4F82-B07F-96BD2254E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EEE7D-B7DD-4B37-8C5A-675D71B879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C91A4-E2A0-4C86-82C6-46FFEDAEB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94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9276-FCA6-4A63-A54B-CC2B16370D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84FE04-2AB9-43C2-B5A1-7519EFCBE1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90E41DC1-FC6C-4A8F-8F6E-32EA438BE7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1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asp</dc:creator>
  <cp:lastModifiedBy>asp</cp:lastModifiedBy>
  <cp:revision>3</cp:revision>
  <dcterms:created xsi:type="dcterms:W3CDTF">2024-05-17T13:22:38Z</dcterms:created>
  <dcterms:modified xsi:type="dcterms:W3CDTF">2024-05-17T14:02:55Z</dcterms:modified>
</cp:coreProperties>
</file>

<file path=docProps/thumbnail.jpeg>
</file>